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1930739237" r:id="rId2"/>
    <p:sldId id="1930739262" r:id="rId3"/>
    <p:sldId id="1930739242" r:id="rId4"/>
    <p:sldId id="1930739273" r:id="rId5"/>
    <p:sldId id="1930739275" r:id="rId6"/>
    <p:sldId id="1930739272" r:id="rId7"/>
    <p:sldId id="1930739276" r:id="rId8"/>
    <p:sldId id="193073923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846"/>
    <a:srgbClr val="F39A06"/>
    <a:srgbClr val="FD7B3A"/>
    <a:srgbClr val="45586E"/>
    <a:srgbClr val="334760"/>
    <a:srgbClr val="F6BB00"/>
    <a:srgbClr val="0A3C6A"/>
    <a:srgbClr val="888888"/>
    <a:srgbClr val="595959"/>
    <a:srgbClr val="EAC6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73" autoAdjust="0"/>
    <p:restoredTop sz="96374" autoAdjust="0"/>
  </p:normalViewPr>
  <p:slideViewPr>
    <p:cSldViewPr snapToGrid="0">
      <p:cViewPr>
        <p:scale>
          <a:sx n="75" d="100"/>
          <a:sy n="75" d="100"/>
        </p:scale>
        <p:origin x="98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D9E54-8D9A-4D65-A07D-85DB2C4EC8D4}" type="datetimeFigureOut">
              <a:rPr lang="en-ID" smtClean="0"/>
              <a:t>25/01/2023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DECFA-BD25-4973-83B4-1DD0F817228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8264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04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7543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175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382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444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25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9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003254"/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384972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9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9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9DE-929E-4804-864A-F9CC4FA656B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3D7A-44C6-4AF5-A639-C7CB6A492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grafi Fokus Selektif Bunga Matahari">
            <a:extLst>
              <a:ext uri="{FF2B5EF4-FFF2-40B4-BE49-F238E27FC236}">
                <a16:creationId xmlns:a16="http://schemas.microsoft.com/office/drawing/2014/main" id="{172A8BBB-9887-4A69-B988-AFFDCB50D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1468">
            <a:extLst>
              <a:ext uri="{FF2B5EF4-FFF2-40B4-BE49-F238E27FC236}">
                <a16:creationId xmlns:a16="http://schemas.microsoft.com/office/drawing/2014/main" id="{68304231-4931-4220-BC7D-3B09FD65DCCF}"/>
              </a:ext>
            </a:extLst>
          </p:cNvPr>
          <p:cNvSpPr/>
          <p:nvPr/>
        </p:nvSpPr>
        <p:spPr>
          <a:xfrm>
            <a:off x="-120316" y="-144379"/>
            <a:ext cx="12645189" cy="724301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000"/>
                </a:schemeClr>
              </a:gs>
              <a:gs pos="100000">
                <a:schemeClr val="tx1">
                  <a:alpha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EDE7F0-4670-4828-ACA0-5957F8710CE9}"/>
              </a:ext>
            </a:extLst>
          </p:cNvPr>
          <p:cNvSpPr/>
          <p:nvPr/>
        </p:nvSpPr>
        <p:spPr>
          <a:xfrm>
            <a:off x="458356" y="3935848"/>
            <a:ext cx="2843462" cy="369332"/>
          </a:xfrm>
          <a:prstGeom prst="rect">
            <a:avLst/>
          </a:prstGeom>
          <a:solidFill>
            <a:srgbClr val="F39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191193-535C-46D0-A5D5-6FAE842639DA}"/>
              </a:ext>
            </a:extLst>
          </p:cNvPr>
          <p:cNvSpPr/>
          <p:nvPr/>
        </p:nvSpPr>
        <p:spPr>
          <a:xfrm>
            <a:off x="575578" y="3920459"/>
            <a:ext cx="671240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7913"/>
              </a:buClr>
              <a:buSzPct val="12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Open Sans" panose="020B0606030504020204" pitchFamily="34" charset="0"/>
                <a:cs typeface="Segoe UI" panose="020B0502040204020203" pitchFamily="34" charset="0"/>
              </a:rPr>
              <a:t>As Simple as 1-2-3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20C7C9-5B33-458F-8AED-E840A8B3A1AA}"/>
              </a:ext>
            </a:extLst>
          </p:cNvPr>
          <p:cNvSpPr/>
          <p:nvPr/>
        </p:nvSpPr>
        <p:spPr bwMode="auto">
          <a:xfrm>
            <a:off x="326070" y="4181282"/>
            <a:ext cx="10360643" cy="15240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Segoe UI Black" panose="020B0A02040204020203" pitchFamily="34" charset="0"/>
                <a:cs typeface="Segoe UI" panose="020B0502040204020203" pitchFamily="34" charset="0"/>
              </a:rPr>
              <a:t>Sunny </a:t>
            </a:r>
            <a:r>
              <a:rPr lang="en-US" sz="8800" b="1" dirty="0">
                <a:solidFill>
                  <a:prstClr val="white"/>
                </a:solidFill>
                <a:latin typeface="Montserrat" panose="00000500000000000000" pitchFamily="2" charset="0"/>
                <a:ea typeface="Segoe UI Black" panose="020B0A02040204020203" pitchFamily="34" charset="0"/>
                <a:cs typeface="Segoe UI" panose="020B0502040204020203" pitchFamily="34" charset="0"/>
              </a:rPr>
              <a:t>Modules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5C826C-187B-4822-9495-6FEA6B943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070" y="395167"/>
            <a:ext cx="3204530" cy="8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65"/>
            <a:ext cx="12190097" cy="6854035"/>
          </a:xfrm>
          <a:custGeom>
            <a:avLst/>
            <a:gdLst/>
            <a:ahLst/>
            <a:cxnLst/>
            <a:rect l="l" t="t" r="r" b="b"/>
            <a:pathLst>
              <a:path w="12202795" h="6861175">
                <a:moveTo>
                  <a:pt x="12202414" y="0"/>
                </a:moveTo>
                <a:lnTo>
                  <a:pt x="0" y="0"/>
                </a:lnTo>
                <a:lnTo>
                  <a:pt x="0" y="6861046"/>
                </a:lnTo>
                <a:lnTo>
                  <a:pt x="12202414" y="6861046"/>
                </a:lnTo>
                <a:lnTo>
                  <a:pt x="12202414" y="0"/>
                </a:lnTo>
                <a:close/>
              </a:path>
            </a:pathLst>
          </a:custGeom>
          <a:solidFill>
            <a:srgbClr val="F39A06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2816" y="2739671"/>
            <a:ext cx="7022873" cy="566809"/>
          </a:xfrm>
          <a:prstGeom prst="rect">
            <a:avLst/>
          </a:prstGeom>
        </p:spPr>
        <p:txBody>
          <a:bodyPr vert="horz" wrap="square" lIns="0" tIns="12687" rIns="0" bIns="0" rtlCol="0">
            <a:spAutoFit/>
          </a:bodyPr>
          <a:lstStyle/>
          <a:p>
            <a:pPr marL="12687">
              <a:spcBef>
                <a:spcPts val="100"/>
              </a:spcBef>
            </a:pPr>
            <a:r>
              <a:rPr lang="en-US" sz="4000" b="1" spc="-30" dirty="0">
                <a:solidFill>
                  <a:srgbClr val="FFFFFF"/>
                </a:solidFill>
                <a:latin typeface="Montserrat" panose="00000500000000000000" pitchFamily="2" charset="0"/>
                <a:cs typeface="Segoe UI Semilight"/>
              </a:rPr>
              <a:t>Sunny Modules</a:t>
            </a:r>
            <a:endParaRPr sz="4000" b="1" dirty="0">
              <a:latin typeface="Montserrat" panose="00000500000000000000" pitchFamily="2" charset="0"/>
              <a:cs typeface="Segoe UI Semiligh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E5ECB9-E996-416A-9F64-3C524654E02E}"/>
              </a:ext>
            </a:extLst>
          </p:cNvPr>
          <p:cNvSpPr/>
          <p:nvPr/>
        </p:nvSpPr>
        <p:spPr>
          <a:xfrm flipV="1">
            <a:off x="482816" y="3520742"/>
            <a:ext cx="10179962" cy="18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52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810F5C41-B64C-4B97-A193-34B2B2903753}"/>
              </a:ext>
            </a:extLst>
          </p:cNvPr>
          <p:cNvSpPr txBox="1"/>
          <p:nvPr/>
        </p:nvSpPr>
        <p:spPr>
          <a:xfrm>
            <a:off x="482816" y="6036441"/>
            <a:ext cx="2685158" cy="573443"/>
          </a:xfrm>
          <a:prstGeom prst="rect">
            <a:avLst/>
          </a:prstGeom>
        </p:spPr>
        <p:txBody>
          <a:bodyPr vert="horz" wrap="square" lIns="0" tIns="12687" rIns="0" bIns="0" rtlCol="0">
            <a:spAutoFit/>
          </a:bodyPr>
          <a:lstStyle/>
          <a:p>
            <a:pPr marL="12687" marR="5075" lvl="0" indent="0" algn="l" defTabSz="913486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98" b="0" i="0" u="none" strike="noStrike" kern="1200" cap="none" spc="-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798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798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1798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1798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798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798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798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17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798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798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©</a:t>
            </a:r>
            <a:r>
              <a:rPr kumimoji="0" sz="1798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202</a:t>
            </a:r>
            <a:r>
              <a:rPr kumimoji="0" lang="en-US" sz="1798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1798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98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iSystem Asia </a:t>
            </a:r>
            <a:r>
              <a:rPr kumimoji="0" lang="en-ID" sz="1798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rights reserved.</a:t>
            </a:r>
            <a:endParaRPr kumimoji="0" sz="179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7D99C9-CA11-4BA7-965A-19B7645A1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070" y="395167"/>
            <a:ext cx="3204530" cy="8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16CDB23-E884-4E76-B16B-5B8E34740149}"/>
              </a:ext>
            </a:extLst>
          </p:cNvPr>
          <p:cNvSpPr/>
          <p:nvPr/>
        </p:nvSpPr>
        <p:spPr>
          <a:xfrm>
            <a:off x="5872294" y="2"/>
            <a:ext cx="6319705" cy="6844432"/>
          </a:xfrm>
          <a:prstGeom prst="rect">
            <a:avLst/>
          </a:prstGeom>
          <a:solidFill>
            <a:srgbClr val="F39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69" rIns="91340" bIns="45669" rtlCol="0" anchor="ctr"/>
          <a:lstStyle/>
          <a:p>
            <a:pPr marL="0" marR="0" lvl="0" indent="0" algn="ctr" defTabSz="9126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Google Shape;546;p116">
            <a:extLst>
              <a:ext uri="{FF2B5EF4-FFF2-40B4-BE49-F238E27FC236}">
                <a16:creationId xmlns:a16="http://schemas.microsoft.com/office/drawing/2014/main" id="{450D0AF6-E6A4-4153-ACBC-FA4626BE0BA4}"/>
              </a:ext>
            </a:extLst>
          </p:cNvPr>
          <p:cNvSpPr txBox="1"/>
          <p:nvPr/>
        </p:nvSpPr>
        <p:spPr>
          <a:xfrm>
            <a:off x="6572047" y="865589"/>
            <a:ext cx="31019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Sunny Modules</a:t>
            </a:r>
            <a:endParaRPr lang="en-US" sz="1467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5BF889-3774-4821-973B-21D498EA5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908" y="269380"/>
            <a:ext cx="2218692" cy="554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76482C-3354-4E95-B42C-DCFAB396F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841"/>
            <a:ext cx="7319877" cy="48799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3EE391-DEDD-4A22-8252-8BFA309686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036" y="1096421"/>
            <a:ext cx="2012288" cy="3026839"/>
          </a:xfrm>
          <a:prstGeom prst="rect">
            <a:avLst/>
          </a:prstGeom>
        </p:spPr>
      </p:pic>
      <p:sp>
        <p:nvSpPr>
          <p:cNvPr id="43" name="Google Shape;609;p74">
            <a:extLst>
              <a:ext uri="{FF2B5EF4-FFF2-40B4-BE49-F238E27FC236}">
                <a16:creationId xmlns:a16="http://schemas.microsoft.com/office/drawing/2014/main" id="{FE389B32-D996-43F3-88CC-18DC1263958D}"/>
              </a:ext>
            </a:extLst>
          </p:cNvPr>
          <p:cNvSpPr txBox="1"/>
          <p:nvPr/>
        </p:nvSpPr>
        <p:spPr>
          <a:xfrm>
            <a:off x="6579066" y="1727155"/>
            <a:ext cx="5237833" cy="46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Marketing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Sales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Services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Customer 360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Dashboard Analytics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Document Management System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Project Management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RPA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Portal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AI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64005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65"/>
            <a:ext cx="12190097" cy="6854035"/>
          </a:xfrm>
          <a:custGeom>
            <a:avLst/>
            <a:gdLst/>
            <a:ahLst/>
            <a:cxnLst/>
            <a:rect l="l" t="t" r="r" b="b"/>
            <a:pathLst>
              <a:path w="12202795" h="6861175">
                <a:moveTo>
                  <a:pt x="12202414" y="0"/>
                </a:moveTo>
                <a:lnTo>
                  <a:pt x="0" y="0"/>
                </a:lnTo>
                <a:lnTo>
                  <a:pt x="0" y="6861046"/>
                </a:lnTo>
                <a:lnTo>
                  <a:pt x="12202414" y="6861046"/>
                </a:lnTo>
                <a:lnTo>
                  <a:pt x="12202414" y="0"/>
                </a:lnTo>
                <a:close/>
              </a:path>
            </a:pathLst>
          </a:custGeom>
          <a:gradFill>
            <a:gsLst>
              <a:gs pos="50000">
                <a:srgbClr val="0F2846"/>
              </a:gs>
              <a:gs pos="100000">
                <a:srgbClr val="45586E"/>
              </a:gs>
            </a:gsLst>
            <a:lin ang="0" scaled="0"/>
          </a:gra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9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2816" y="2739671"/>
            <a:ext cx="7022873" cy="566809"/>
          </a:xfrm>
          <a:prstGeom prst="rect">
            <a:avLst/>
          </a:prstGeom>
        </p:spPr>
        <p:txBody>
          <a:bodyPr vert="horz" wrap="square" lIns="0" tIns="12687" rIns="0" bIns="0" rtlCol="0">
            <a:spAutoFit/>
          </a:bodyPr>
          <a:lstStyle/>
          <a:p>
            <a:pPr marL="12687">
              <a:spcBef>
                <a:spcPts val="100"/>
              </a:spcBef>
            </a:pPr>
            <a:r>
              <a:rPr lang="en-US" sz="4000" b="1" spc="-30" dirty="0">
                <a:solidFill>
                  <a:srgbClr val="FFFFFF"/>
                </a:solidFill>
                <a:latin typeface="Montserrat" panose="00000500000000000000" pitchFamily="2" charset="0"/>
                <a:cs typeface="Segoe UI Semilight"/>
              </a:rPr>
              <a:t>Sunny Modules</a:t>
            </a:r>
            <a:endParaRPr sz="4000" b="1" dirty="0">
              <a:latin typeface="Montserrat" panose="00000500000000000000" pitchFamily="2" charset="0"/>
              <a:cs typeface="Segoe UI Semiligh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E5ECB9-E996-416A-9F64-3C524654E02E}"/>
              </a:ext>
            </a:extLst>
          </p:cNvPr>
          <p:cNvSpPr/>
          <p:nvPr/>
        </p:nvSpPr>
        <p:spPr>
          <a:xfrm flipV="1">
            <a:off x="482816" y="3520742"/>
            <a:ext cx="10179962" cy="18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52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2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810F5C41-B64C-4B97-A193-34B2B2903753}"/>
              </a:ext>
            </a:extLst>
          </p:cNvPr>
          <p:cNvSpPr txBox="1"/>
          <p:nvPr/>
        </p:nvSpPr>
        <p:spPr>
          <a:xfrm>
            <a:off x="482816" y="6036441"/>
            <a:ext cx="2685158" cy="573443"/>
          </a:xfrm>
          <a:prstGeom prst="rect">
            <a:avLst/>
          </a:prstGeom>
        </p:spPr>
        <p:txBody>
          <a:bodyPr vert="horz" wrap="square" lIns="0" tIns="12687" rIns="0" bIns="0" rtlCol="0">
            <a:spAutoFit/>
          </a:bodyPr>
          <a:lstStyle/>
          <a:p>
            <a:pPr marL="12687" marR="5075" lvl="0" indent="0" algn="l" defTabSz="913486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98" b="0" i="0" u="none" strike="noStrike" kern="1200" cap="none" spc="-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798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1798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1798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1798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1798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798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798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17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798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798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©</a:t>
            </a:r>
            <a:r>
              <a:rPr kumimoji="0" sz="1798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202</a:t>
            </a:r>
            <a:r>
              <a:rPr kumimoji="0" lang="en-US" sz="1798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1798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98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iSystem Asia </a:t>
            </a:r>
            <a:r>
              <a:rPr kumimoji="0" lang="en-ID" sz="1798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rights reserved.</a:t>
            </a:r>
            <a:endParaRPr kumimoji="0" sz="179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7D99C9-CA11-4BA7-965A-19B7645A1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070" y="395167"/>
            <a:ext cx="3204530" cy="8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9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16CDB23-E884-4E76-B16B-5B8E34740149}"/>
              </a:ext>
            </a:extLst>
          </p:cNvPr>
          <p:cNvSpPr/>
          <p:nvPr/>
        </p:nvSpPr>
        <p:spPr>
          <a:xfrm>
            <a:off x="5872294" y="2"/>
            <a:ext cx="6319705" cy="6844432"/>
          </a:xfrm>
          <a:prstGeom prst="rect">
            <a:avLst/>
          </a:prstGeom>
          <a:gradFill>
            <a:gsLst>
              <a:gs pos="50000">
                <a:srgbClr val="0F2846"/>
              </a:gs>
              <a:gs pos="100000">
                <a:srgbClr val="4558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0" tIns="45669" rIns="91340" bIns="45669" rtlCol="0" anchor="ctr"/>
          <a:lstStyle/>
          <a:p>
            <a:pPr marL="0" marR="0" lvl="0" indent="0" algn="ctr" defTabSz="9126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Google Shape;545;p116">
            <a:extLst>
              <a:ext uri="{FF2B5EF4-FFF2-40B4-BE49-F238E27FC236}">
                <a16:creationId xmlns:a16="http://schemas.microsoft.com/office/drawing/2014/main" id="{DEAE786D-0EEC-4EE1-817A-F2E2E3CFF1CB}"/>
              </a:ext>
            </a:extLst>
          </p:cNvPr>
          <p:cNvSpPr/>
          <p:nvPr/>
        </p:nvSpPr>
        <p:spPr>
          <a:xfrm>
            <a:off x="6241846" y="865589"/>
            <a:ext cx="4615543" cy="461665"/>
          </a:xfrm>
          <a:prstGeom prst="rect">
            <a:avLst/>
          </a:prstGeom>
          <a:solidFill>
            <a:srgbClr val="F39A0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46;p116">
            <a:extLst>
              <a:ext uri="{FF2B5EF4-FFF2-40B4-BE49-F238E27FC236}">
                <a16:creationId xmlns:a16="http://schemas.microsoft.com/office/drawing/2014/main" id="{450D0AF6-E6A4-4153-ACBC-FA4626BE0BA4}"/>
              </a:ext>
            </a:extLst>
          </p:cNvPr>
          <p:cNvSpPr txBox="1"/>
          <p:nvPr/>
        </p:nvSpPr>
        <p:spPr>
          <a:xfrm>
            <a:off x="6572047" y="865589"/>
            <a:ext cx="31019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Sunny Modules</a:t>
            </a:r>
            <a:endParaRPr lang="en-US" sz="1467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5BF889-3774-4821-973B-21D498EA5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908" y="269380"/>
            <a:ext cx="2218692" cy="554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76482C-3354-4E95-B42C-DCFAB396F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841"/>
            <a:ext cx="7319877" cy="48799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3EE391-DEDD-4A22-8252-8BFA309686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036" y="1096421"/>
            <a:ext cx="2012288" cy="3026839"/>
          </a:xfrm>
          <a:prstGeom prst="rect">
            <a:avLst/>
          </a:prstGeom>
        </p:spPr>
      </p:pic>
      <p:sp>
        <p:nvSpPr>
          <p:cNvPr id="43" name="Google Shape;609;p74">
            <a:extLst>
              <a:ext uri="{FF2B5EF4-FFF2-40B4-BE49-F238E27FC236}">
                <a16:creationId xmlns:a16="http://schemas.microsoft.com/office/drawing/2014/main" id="{FE389B32-D996-43F3-88CC-18DC1263958D}"/>
              </a:ext>
            </a:extLst>
          </p:cNvPr>
          <p:cNvSpPr txBox="1"/>
          <p:nvPr/>
        </p:nvSpPr>
        <p:spPr>
          <a:xfrm>
            <a:off x="6579066" y="1727155"/>
            <a:ext cx="5237833" cy="46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Marketing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Sales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Services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Customer 360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Dashboard Analytics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Document Management System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Project Management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RPA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Portal</a:t>
            </a:r>
          </a:p>
          <a:p>
            <a:pPr marL="342900" indent="-342900" defTabSz="1219140">
              <a:spcBef>
                <a:spcPts val="267"/>
              </a:spcBef>
              <a:spcAft>
                <a:spcPts val="8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Sunny AI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61793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>
            <a:extLst>
              <a:ext uri="{FF2B5EF4-FFF2-40B4-BE49-F238E27FC236}">
                <a16:creationId xmlns:a16="http://schemas.microsoft.com/office/drawing/2014/main" id="{00C43957-877D-4D85-8EB6-AB93F332550E}"/>
              </a:ext>
            </a:extLst>
          </p:cNvPr>
          <p:cNvSpPr txBox="1">
            <a:spLocks/>
          </p:cNvSpPr>
          <p:nvPr/>
        </p:nvSpPr>
        <p:spPr>
          <a:xfrm>
            <a:off x="933450" y="269380"/>
            <a:ext cx="7874000" cy="5146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F2846"/>
                </a:solidFill>
                <a:latin typeface="Montserrat" panose="00000500000000000000" pitchFamily="2" charset="0"/>
                <a:cs typeface="Segoe UI Semibold" panose="020B0702040204020203" pitchFamily="34" charset="0"/>
              </a:rPr>
              <a:t>Sunny Dashboard Analytics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549835-3147-4484-B009-E5B2DF809CE2}"/>
              </a:ext>
            </a:extLst>
          </p:cNvPr>
          <p:cNvSpPr/>
          <p:nvPr/>
        </p:nvSpPr>
        <p:spPr>
          <a:xfrm>
            <a:off x="993427" y="743306"/>
            <a:ext cx="5299424" cy="45719"/>
          </a:xfrm>
          <a:prstGeom prst="rect">
            <a:avLst/>
          </a:prstGeom>
          <a:solidFill>
            <a:srgbClr val="F39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5BE559A2-A52E-4B7A-A409-C6034CB8B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4413" b="-1406"/>
          <a:stretch/>
        </p:blipFill>
        <p:spPr>
          <a:xfrm>
            <a:off x="295908" y="269380"/>
            <a:ext cx="567692" cy="562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A9862-423E-40B3-BF20-6A245CCE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51" y="550615"/>
            <a:ext cx="3400822" cy="5850476"/>
          </a:xfrm>
          <a:prstGeom prst="roundRect">
            <a:avLst>
              <a:gd name="adj" fmla="val 2663"/>
            </a:avLst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A66B969-2558-4B7F-A4DF-4553FFC97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382" y="1305776"/>
            <a:ext cx="5988780" cy="53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1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>
            <a:extLst>
              <a:ext uri="{FF2B5EF4-FFF2-40B4-BE49-F238E27FC236}">
                <a16:creationId xmlns:a16="http://schemas.microsoft.com/office/drawing/2014/main" id="{00C43957-877D-4D85-8EB6-AB93F332550E}"/>
              </a:ext>
            </a:extLst>
          </p:cNvPr>
          <p:cNvSpPr txBox="1">
            <a:spLocks/>
          </p:cNvSpPr>
          <p:nvPr/>
        </p:nvSpPr>
        <p:spPr>
          <a:xfrm>
            <a:off x="933450" y="269380"/>
            <a:ext cx="7874000" cy="5146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F2846"/>
                </a:solidFill>
                <a:latin typeface="Montserrat" panose="00000500000000000000" pitchFamily="2" charset="0"/>
                <a:cs typeface="Segoe UI Semibold" panose="020B0702040204020203" pitchFamily="34" charset="0"/>
              </a:rPr>
              <a:t>Sunny Dashboard Analytics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549835-3147-4484-B009-E5B2DF809CE2}"/>
              </a:ext>
            </a:extLst>
          </p:cNvPr>
          <p:cNvSpPr/>
          <p:nvPr/>
        </p:nvSpPr>
        <p:spPr>
          <a:xfrm>
            <a:off x="993427" y="743306"/>
            <a:ext cx="5299424" cy="45719"/>
          </a:xfrm>
          <a:prstGeom prst="rect">
            <a:avLst/>
          </a:prstGeom>
          <a:solidFill>
            <a:srgbClr val="F39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5BE559A2-A52E-4B7A-A409-C6034CB8B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4413" b="-1406"/>
          <a:stretch/>
        </p:blipFill>
        <p:spPr>
          <a:xfrm>
            <a:off x="295908" y="269380"/>
            <a:ext cx="567692" cy="562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A9862-423E-40B3-BF20-6A245CCE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866" y="550615"/>
            <a:ext cx="3400822" cy="5850476"/>
          </a:xfrm>
          <a:prstGeom prst="roundRect">
            <a:avLst>
              <a:gd name="adj" fmla="val 2663"/>
            </a:avLst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44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tografi Fokus Selektif Bunga Matahari">
            <a:extLst>
              <a:ext uri="{FF2B5EF4-FFF2-40B4-BE49-F238E27FC236}">
                <a16:creationId xmlns:a16="http://schemas.microsoft.com/office/drawing/2014/main" id="{172A8BBB-9887-4A69-B988-AFFDCB50D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1468">
            <a:extLst>
              <a:ext uri="{FF2B5EF4-FFF2-40B4-BE49-F238E27FC236}">
                <a16:creationId xmlns:a16="http://schemas.microsoft.com/office/drawing/2014/main" id="{68304231-4931-4220-BC7D-3B09FD65DCCF}"/>
              </a:ext>
            </a:extLst>
          </p:cNvPr>
          <p:cNvSpPr/>
          <p:nvPr/>
        </p:nvSpPr>
        <p:spPr>
          <a:xfrm>
            <a:off x="-1935" y="1"/>
            <a:ext cx="1219393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000"/>
                </a:schemeClr>
              </a:gs>
              <a:gs pos="100000">
                <a:schemeClr val="tx1">
                  <a:alpha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AD378-A714-4C68-B319-A875EF55E99B}"/>
              </a:ext>
            </a:extLst>
          </p:cNvPr>
          <p:cNvSpPr/>
          <p:nvPr/>
        </p:nvSpPr>
        <p:spPr>
          <a:xfrm>
            <a:off x="-1935" y="4779391"/>
            <a:ext cx="12193935" cy="210715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341" tIns="45676" rIns="91341" bIns="45676" rtlCol="0" anchor="ctr"/>
          <a:lstStyle/>
          <a:p>
            <a:pPr marL="0" marR="0" lvl="0" indent="0" algn="ctr" defTabSz="913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1" kern="0" dirty="0" err="1">
                <a:solidFill>
                  <a:srgbClr val="0B2E4E"/>
                </a:solidFill>
                <a:cs typeface="Segoe UI Semibold" panose="020B0702040204020203" pitchFamily="34" charset="0"/>
              </a:rPr>
              <a:t>Sunny</a:t>
            </a:r>
            <a:r>
              <a:rPr lang="sv-SE" b="1" kern="0" dirty="0">
                <a:solidFill>
                  <a:srgbClr val="0B2E4E"/>
                </a:solidFill>
                <a:cs typeface="Segoe UI Semibold" panose="020B0702040204020203" pitchFamily="34" charset="0"/>
              </a:rPr>
              <a:t> Systems </a:t>
            </a:r>
            <a:endParaRPr lang="sv-SE" sz="1499" b="1" kern="0" dirty="0">
              <a:solidFill>
                <a:srgbClr val="0B2E4E"/>
              </a:solidFill>
              <a:cs typeface="Segoe UI Semibold" panose="020B0702040204020203" pitchFamily="34" charset="0"/>
            </a:endParaRPr>
          </a:p>
          <a:p>
            <a:pPr marL="0" marR="0" lvl="0" indent="0" algn="ctr" defTabSz="913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99" b="1" i="0" u="none" strike="noStrike" kern="0" cap="none" spc="0" normalizeH="0" baseline="0" noProof="0" dirty="0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cs typeface="Segoe UI Semibold" panose="020B0702040204020203" pitchFamily="34" charset="0"/>
              </a:rPr>
              <a:t>(PT Sani Mentari Indonesia)</a:t>
            </a:r>
          </a:p>
          <a:p>
            <a:pPr marL="0" marR="0" lvl="0" indent="0" algn="ctr" defTabSz="913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99" b="0" i="0" u="none" strike="noStrike" kern="0" cap="none" spc="0" normalizeH="0" baseline="0" noProof="0" dirty="0">
              <a:ln>
                <a:noFill/>
              </a:ln>
              <a:solidFill>
                <a:srgbClr val="0B2E4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13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9" b="0" i="0" u="none" strike="noStrike" kern="0" cap="none" spc="0" normalizeH="0" baseline="0" noProof="0" dirty="0" err="1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Arkadia</a:t>
            </a:r>
            <a:r>
              <a:rPr kumimoji="0" lang="en-US" sz="1499" b="0" i="0" u="none" strike="noStrike" kern="0" cap="none" spc="0" normalizeH="0" baseline="0" noProof="0" dirty="0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Green Park Estate, Tower F, 6</a:t>
            </a:r>
            <a:r>
              <a:rPr kumimoji="0" lang="en-US" sz="1499" b="0" i="0" u="none" strike="noStrike" kern="0" cap="none" spc="0" normalizeH="0" baseline="30000" noProof="0" dirty="0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kumimoji="0" lang="en-US" sz="1499" b="0" i="0" u="none" strike="noStrike" kern="0" cap="none" spc="0" normalizeH="0" baseline="0" noProof="0" dirty="0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Floor  </a:t>
            </a:r>
          </a:p>
          <a:p>
            <a:pPr marL="0" marR="0" lvl="0" indent="0" algn="ctr" defTabSz="913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9" b="0" i="0" u="none" strike="noStrike" kern="0" cap="none" spc="0" normalizeH="0" baseline="0" noProof="0" dirty="0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Jl. TB </a:t>
            </a:r>
            <a:r>
              <a:rPr kumimoji="0" lang="en-US" sz="1499" b="0" i="0" u="none" strike="noStrike" kern="0" cap="none" spc="0" normalizeH="0" baseline="0" noProof="0" dirty="0" err="1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Simatupang</a:t>
            </a:r>
            <a:r>
              <a:rPr kumimoji="0" lang="en-US" sz="1499" b="0" i="0" u="none" strike="noStrike" kern="0" cap="none" spc="0" normalizeH="0" baseline="0" noProof="0" dirty="0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kumimoji="0" lang="en-US" sz="1499" b="0" i="0" u="none" strike="noStrike" kern="0" cap="none" spc="0" normalizeH="0" baseline="0" noProof="0" dirty="0" err="1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Kav</a:t>
            </a:r>
            <a:r>
              <a:rPr kumimoji="0" lang="en-US" sz="1499" b="0" i="0" u="none" strike="noStrike" kern="0" cap="none" spc="0" normalizeH="0" baseline="0" noProof="0" dirty="0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. 88, Jakarta 12520 - Indonesia</a:t>
            </a:r>
          </a:p>
          <a:p>
            <a:pPr marL="0" marR="0" lvl="0" indent="0" algn="ctr" defTabSz="913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9" b="0" i="0" u="none" strike="noStrike" kern="0" cap="none" spc="0" normalizeH="0" baseline="0" noProof="0" dirty="0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Hotline: +62 21-7883 3022 / 7883 8714</a:t>
            </a:r>
          </a:p>
          <a:p>
            <a:pPr marL="0" marR="0" lvl="0" indent="0" algn="ctr" defTabSz="913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9" b="0" i="0" u="none" strike="noStrike" kern="0" cap="none" spc="0" normalizeH="0" baseline="0" noProof="0" dirty="0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hi@sunny.co.id | www.</a:t>
            </a:r>
            <a:r>
              <a:rPr lang="en-US" sz="1499" kern="0" dirty="0">
                <a:solidFill>
                  <a:srgbClr val="0B2E4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sunny</a:t>
            </a:r>
            <a:r>
              <a:rPr kumimoji="0" lang="en-US" sz="1499" b="0" i="0" u="none" strike="noStrike" kern="0" cap="none" spc="0" normalizeH="0" baseline="0" noProof="0" dirty="0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.co.id</a:t>
            </a:r>
          </a:p>
          <a:p>
            <a:pPr marL="0" marR="0" lvl="0" indent="0" algn="ctr" defTabSz="913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B2E4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ctr" defTabSz="913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B2E4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Copyright © 2022 Sunny - All rights reserved</a:t>
            </a:r>
            <a:endParaRPr kumimoji="0" lang="en-US" sz="1499" b="0" i="0" u="none" strike="noStrike" kern="0" cap="none" spc="0" normalizeH="0" baseline="0" noProof="0" dirty="0">
              <a:ln>
                <a:noFill/>
              </a:ln>
              <a:solidFill>
                <a:srgbClr val="0B2E4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5F1C2-7380-48D9-B03D-4B522C1D60A9}"/>
              </a:ext>
            </a:extLst>
          </p:cNvPr>
          <p:cNvSpPr/>
          <p:nvPr/>
        </p:nvSpPr>
        <p:spPr>
          <a:xfrm>
            <a:off x="3192252" y="2970727"/>
            <a:ext cx="5436158" cy="323845"/>
          </a:xfrm>
          <a:prstGeom prst="rect">
            <a:avLst/>
          </a:prstGeom>
          <a:solidFill>
            <a:srgbClr val="F39A0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5524B4-11B3-4B97-A88B-632488CF1490}"/>
              </a:ext>
            </a:extLst>
          </p:cNvPr>
          <p:cNvSpPr/>
          <p:nvPr/>
        </p:nvSpPr>
        <p:spPr>
          <a:xfrm>
            <a:off x="1014485" y="2819965"/>
            <a:ext cx="9791694" cy="886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064" algn="ctr" defTabSz="731501">
              <a:lnSpc>
                <a:spcPts val="5600"/>
              </a:lnSpc>
              <a:spcBef>
                <a:spcPts val="400"/>
              </a:spcBef>
              <a:defRPr/>
            </a:pPr>
            <a:r>
              <a:rPr lang="en-US" sz="8800" b="1" spc="16" baseline="30000" dirty="0">
                <a:solidFill>
                  <a:srgbClr val="FFFFFF"/>
                </a:solidFill>
                <a:cs typeface="Segoe UI" panose="020B0502040204020203" pitchFamily="34" charset="0"/>
                <a:sym typeface="Arial"/>
              </a:rPr>
              <a:t>THANK YOU!</a:t>
            </a:r>
            <a:r>
              <a:rPr lang="en-US" sz="8800" b="1" spc="16" dirty="0">
                <a:solidFill>
                  <a:srgbClr val="FFFFFF"/>
                </a:solidFill>
                <a:cs typeface="Segoe UI" panose="020B0502040204020203" pitchFamily="34" charset="0"/>
                <a:sym typeface="Arial"/>
              </a:rPr>
              <a:t> </a:t>
            </a:r>
            <a:endParaRPr lang="en-US" sz="8800" b="1" spc="16" baseline="30000" dirty="0">
              <a:solidFill>
                <a:srgbClr val="FFFFFF"/>
              </a:solidFill>
              <a:cs typeface="Segoe UI" panose="020B050204020402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722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Тема Offic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159</Words>
  <Application>Microsoft Office PowerPoint</Application>
  <PresentationFormat>Widescreen</PresentationFormat>
  <Paragraphs>40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Montserrat</vt:lpstr>
      <vt:lpstr>Quattrocento Sans</vt:lpstr>
      <vt:lpstr>Segoe UI</vt:lpstr>
      <vt:lpstr>Segoe UI Light</vt:lpstr>
      <vt:lpstr>Segoe UI Semibold</vt:lpstr>
      <vt:lpstr>Segoe UI Semilight</vt:lpstr>
      <vt:lpstr>Wingdings</vt:lpstr>
      <vt:lpstr>1_Тема Office</vt:lpstr>
      <vt:lpstr>PowerPoint Presentation</vt:lpstr>
      <vt:lpstr>Sunny Modules</vt:lpstr>
      <vt:lpstr>PowerPoint Presentation</vt:lpstr>
      <vt:lpstr>Sunny Modules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Tarmat Setiawan</dc:creator>
  <cp:lastModifiedBy>i System</cp:lastModifiedBy>
  <cp:revision>203</cp:revision>
  <dcterms:created xsi:type="dcterms:W3CDTF">2021-12-27T01:22:27Z</dcterms:created>
  <dcterms:modified xsi:type="dcterms:W3CDTF">2023-01-25T04:18:33Z</dcterms:modified>
</cp:coreProperties>
</file>